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56" r:id="rId3"/>
    <p:sldId id="257" r:id="rId4"/>
    <p:sldId id="258" r:id="rId5"/>
    <p:sldId id="260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9D4B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2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30051-91A0-450B-9AEF-59FE90B1E075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2269B-148E-4F6F-837F-C1DD7C5B44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436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2269B-148E-4F6F-837F-C1DD7C5B442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999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2269B-148E-4F6F-837F-C1DD7C5B442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38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2269B-148E-4F6F-837F-C1DD7C5B442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36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1C3D0-1C00-0174-9DD9-8D7AE9530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0551BF-8C3A-3CBD-A099-3AB7B8A8E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C953CD-8DAF-9280-1949-56BD32A9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5C2A4D-31BE-B3C7-AD6E-CFE8A3D9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ACF8A6-0B66-3849-A6B4-C1721C3D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3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2E7AD-D390-82F4-DF5F-8F74D35D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CC01BF-C309-CCA3-5398-B4C48AD89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623529-F49B-8D16-84B9-F18DDFE7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3C673F-D1BE-DA7B-CFDE-D524CFAC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D48006-FD10-418D-5923-CEC16EAC5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99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138710-89A7-37A7-B18C-2DAFDA7D3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B84D60-6D5D-2DBD-24B2-42043417B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7A1126-9AA2-0B21-BFF6-D132DACF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7555F-5E6D-2281-6782-40E5F5D4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6612F6-6AD8-95A3-8B8B-4CB93F02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90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B9983-A173-6259-8ED4-92B97DBB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52BBD2-8BD6-2E0D-E58F-0AA3F49C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699F2C-9ACE-00C5-8261-012638D9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4A2A7A-78B2-6B0E-E4E7-6E667D2C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A19914-C09C-94C8-F96D-87F7A8E5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26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2F568-4F49-F622-0985-748BFA64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1BCCDB-6E91-C03E-CB1B-D4A5979D7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05D2F8-4AD2-D5D4-6393-DA3C474E7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E63CF6-4B3C-CF46-1E41-550A4573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79F618-A23F-F5E7-A2A4-04A1601B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25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29732-7262-6876-D7B6-9D748D6A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E729B4-0B41-D15E-9BB1-BD9EE7628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0DE8B6-F339-8CA9-3291-F4C6046DE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378BBD-D920-5564-AAE8-18A404DF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148527-BA2E-741D-1F63-5430AD8C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D38EDA-BDAA-817D-EC59-75DC0E05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22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0ED57-2D44-A6A7-660B-86EC60E96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0F3B24-09BC-B869-727C-CD311CA61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10DBA3-8948-2A40-64A9-E82C3E059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9D67BC-DE14-6DD0-695C-8FE18E00E3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0F4C305-8693-9E8F-6EAE-83880490D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EC7CDA-6618-BFE6-CA68-7A48A1E5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800C8E-7195-431F-5167-471AD750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D3C28F-891B-7050-429B-51D84A7B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17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D7AC3-4A3A-E832-56FD-C9BCC3E9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4A4FBEE-7A22-8F41-4390-B28AF802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D62907D-D805-4D78-8803-05673A1F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4811AD-0166-267B-D1FE-9E6CE29D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90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2C00AD-DC01-CC4F-0485-101EF2A4C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20C370C-BC67-DE8E-5274-D1BF73D0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AEDA25-E3E1-58B9-46D0-9C37AC89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76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94C44-F9F0-CCB5-FDC5-2B4ED470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32B02D-D24A-A580-0711-D20597949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4FBA17-2445-E4B2-245A-19A577646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74CD2D-E25A-D1C4-4F8E-E11B1CE0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6D4D99-B744-2E45-8E2A-317AC8B2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7E62BC-5C38-66F1-0B42-7D8E4875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37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E9AD5-506E-F75C-AC68-80BC918C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A73C77-B474-3DBF-2DBF-B9815FE5D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7ED8ED-A8FD-72FE-0107-89BE2F32F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061E05-1515-9D41-0B9D-D11B1D8D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39D025-AD78-8A0F-41BE-2C75E44E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845C81-D094-358C-FE5D-427A918D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32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51F47-171F-FDDE-3895-2FB5FCEF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0AA3B8-63DA-B094-66E4-6F8CDB8D9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63826-EAF5-9E53-B09A-DCC22201B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8F73F-9064-4403-B0F1-9B4E14BB5282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D7A324-8349-77E3-123A-7E598D1D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3D4F51-AFFE-7B89-193E-087C2FD02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EE640-13EB-45FD-8624-A8B12F205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43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9C50E0-87D3-5479-53BB-0D464E57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Segoe UI Variable Display Light" pitchFamily="2" charset="0"/>
              </a:rPr>
              <a:t>Let me introduce myself…</a:t>
            </a:r>
            <a:endParaRPr lang="ru-RU" sz="6000" dirty="0">
              <a:latin typeface="Segoe UI Variable Display Light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5611AA-04E5-6255-3B87-213AC5EE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"/>
                    </a14:imgEffect>
                    <a14:imgEffect>
                      <a14:brightnessContrast bright="-11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11" y="2599110"/>
            <a:ext cx="2614499" cy="24216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69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0B86F-5F96-FAEE-62C1-0BF00AA6A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err="1">
                <a:effectLst/>
                <a:latin typeface="Segoe UI Variable Display Light" pitchFamily="2" charset="0"/>
                <a:ea typeface="Calibri" panose="020F0502020204030204" pitchFamily="34" charset="0"/>
              </a:rPr>
              <a:t>Blancrème</a:t>
            </a:r>
            <a:r>
              <a:rPr lang="en-US" sz="6600" dirty="0">
                <a:effectLst/>
                <a:latin typeface="Segoe UI Variable Display Light" pitchFamily="2" charset="0"/>
                <a:ea typeface="Calibri" panose="020F0502020204030204" pitchFamily="34" charset="0"/>
              </a:rPr>
              <a:t> website</a:t>
            </a:r>
            <a:endParaRPr lang="ru-RU" sz="28700" dirty="0">
              <a:latin typeface="Segoe UI Variable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73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AF60B-5EFB-1E7E-4B43-EBDE0DEC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Segoe UI Variable Display Light" pitchFamily="2" charset="0"/>
              </a:rPr>
              <a:t>Content</a:t>
            </a:r>
            <a:endParaRPr lang="ru-RU" sz="6000" dirty="0">
              <a:latin typeface="Segoe UI Variable Display Light" pitchFamily="2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B775E6B3-1319-BA81-D720-BDBE94AB9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1"/>
          <a:stretch/>
        </p:blipFill>
        <p:spPr>
          <a:xfrm>
            <a:off x="4758613" y="1122864"/>
            <a:ext cx="5147386" cy="1135648"/>
          </a:xfrm>
          <a:prstGeom prst="rect">
            <a:avLst/>
          </a:prstGeom>
          <a:effectLst>
            <a:outerShdw blurRad="190500" sx="112000" sy="112000" algn="ctr" rotWithShape="0">
              <a:schemeClr val="bg1">
                <a:lumMod val="85000"/>
                <a:alpha val="40000"/>
              </a:schemeClr>
            </a:outerShdw>
            <a:softEdge rad="0"/>
          </a:effectLst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22E0074-395A-C62F-8EBF-947CD3984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124" y="2584794"/>
            <a:ext cx="6545524" cy="2173820"/>
          </a:xfrm>
          <a:prstGeom prst="rect">
            <a:avLst/>
          </a:prstGeom>
          <a:effectLst>
            <a:outerShdw blurRad="190500" sx="107000" sy="107000" algn="ctr" rotWithShape="0">
              <a:schemeClr val="bg1">
                <a:lumMod val="85000"/>
                <a:alpha val="40000"/>
              </a:schemeClr>
            </a:outerShdw>
          </a:effectLst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C28D349D-6A59-A85D-4181-D5EC7A26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241" y="5094306"/>
            <a:ext cx="5711890" cy="1398569"/>
          </a:xfrm>
          <a:prstGeom prst="rect">
            <a:avLst/>
          </a:prstGeom>
          <a:effectLst>
            <a:outerShdw blurRad="190500" sx="118000" sy="118000" algn="ctr" rotWithShape="0">
              <a:schemeClr val="bg1">
                <a:lumMod val="85000"/>
                <a:alpha val="40000"/>
              </a:scheme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D74910C-E941-5120-7A08-768C8FF6137E}"/>
              </a:ext>
            </a:extLst>
          </p:cNvPr>
          <p:cNvSpPr txBox="1"/>
          <p:nvPr/>
        </p:nvSpPr>
        <p:spPr>
          <a:xfrm>
            <a:off x="9680140" y="2764977"/>
            <a:ext cx="920992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 Light" pitchFamily="2" charset="0"/>
              </a:rPr>
              <a:t>Menu</a:t>
            </a: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1036FA6E-041F-FB2B-08F0-75F584FEB40D}"/>
              </a:ext>
            </a:extLst>
          </p:cNvPr>
          <p:cNvCxnSpPr>
            <a:cxnSpLocks/>
          </p:cNvCxnSpPr>
          <p:nvPr/>
        </p:nvCxnSpPr>
        <p:spPr>
          <a:xfrm flipH="1" flipV="1">
            <a:off x="8920250" y="2080727"/>
            <a:ext cx="858232" cy="6842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D291882-5F9B-90FE-038B-9B344D83A917}"/>
              </a:ext>
            </a:extLst>
          </p:cNvPr>
          <p:cNvSpPr txBox="1"/>
          <p:nvPr/>
        </p:nvSpPr>
        <p:spPr>
          <a:xfrm>
            <a:off x="2901447" y="5452665"/>
            <a:ext cx="920992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 Light" pitchFamily="2" charset="0"/>
              </a:rPr>
              <a:t>Slider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48D774BE-5335-2710-508A-37BB4BFB9981}"/>
              </a:ext>
            </a:extLst>
          </p:cNvPr>
          <p:cNvCxnSpPr>
            <a:cxnSpLocks/>
          </p:cNvCxnSpPr>
          <p:nvPr/>
        </p:nvCxnSpPr>
        <p:spPr>
          <a:xfrm flipV="1">
            <a:off x="3540967" y="4488024"/>
            <a:ext cx="601825" cy="9646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9377E20-6D6A-7D01-A7CF-935017D4D0BD}"/>
              </a:ext>
            </a:extLst>
          </p:cNvPr>
          <p:cNvSpPr txBox="1"/>
          <p:nvPr/>
        </p:nvSpPr>
        <p:spPr>
          <a:xfrm>
            <a:off x="10268339" y="3911320"/>
            <a:ext cx="1469571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 Light" pitchFamily="2" charset="0"/>
              </a:rPr>
              <a:t>Contact info</a:t>
            </a:r>
          </a:p>
        </p:txBody>
      </p: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30EF706A-8995-701A-C78A-C585E876C6BD}"/>
              </a:ext>
            </a:extLst>
          </p:cNvPr>
          <p:cNvCxnSpPr>
            <a:cxnSpLocks/>
          </p:cNvCxnSpPr>
          <p:nvPr/>
        </p:nvCxnSpPr>
        <p:spPr>
          <a:xfrm flipV="1">
            <a:off x="10336762" y="4311430"/>
            <a:ext cx="601825" cy="9646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9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2EDF5E-DA90-0A7F-3722-2A9CA7354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01"/>
          <a:stretch/>
        </p:blipFill>
        <p:spPr>
          <a:xfrm>
            <a:off x="2304660" y="1737536"/>
            <a:ext cx="7666653" cy="1691464"/>
          </a:xfrm>
          <a:prstGeom prst="rect">
            <a:avLst/>
          </a:prstGeom>
          <a:effectLst>
            <a:outerShdw blurRad="495300" sx="109000" sy="109000" algn="ctr" rotWithShape="0">
              <a:schemeClr val="bg1">
                <a:lumMod val="85000"/>
                <a:alpha val="40000"/>
              </a:schemeClr>
            </a:outerShdw>
            <a:softEdge rad="0"/>
          </a:effec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9C50E0-87D3-5479-53BB-0D464E57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Segoe UI Variable Display Light" pitchFamily="2" charset="0"/>
              </a:rPr>
              <a:t>Navigation menu</a:t>
            </a:r>
            <a:endParaRPr lang="ru-RU" sz="6000" dirty="0">
              <a:latin typeface="Segoe UI Variable Display Ligh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911899-0CE1-CD39-CFC7-EFD7B4DE9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5" t="13684" r="69105"/>
          <a:stretch/>
        </p:blipFill>
        <p:spPr>
          <a:xfrm>
            <a:off x="2465614" y="3788224"/>
            <a:ext cx="1250304" cy="1691464"/>
          </a:xfrm>
          <a:prstGeom prst="rect">
            <a:avLst/>
          </a:prstGeom>
          <a:effectLst>
            <a:outerShdw blurRad="190500" sx="118000" sy="118000" algn="ctr" rotWithShape="0">
              <a:schemeClr val="bg1">
                <a:lumMod val="85000"/>
                <a:alpha val="40000"/>
              </a:scheme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B6F3A1-D728-30BE-DDFA-AA68567FF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79" t="13684" r="47351"/>
          <a:stretch/>
        </p:blipFill>
        <p:spPr>
          <a:xfrm>
            <a:off x="4520681" y="3788224"/>
            <a:ext cx="1250303" cy="1691464"/>
          </a:xfrm>
          <a:prstGeom prst="rect">
            <a:avLst/>
          </a:prstGeom>
          <a:effectLst>
            <a:outerShdw blurRad="190500" sx="118000" sy="118000" algn="ctr" rotWithShape="0">
              <a:schemeClr val="bg1">
                <a:lumMod val="85000"/>
                <a:alpha val="40000"/>
              </a:scheme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C5B33E-DA25-58F8-1AFE-60C7B6C5D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00" t="13684" r="25830"/>
          <a:stretch/>
        </p:blipFill>
        <p:spPr>
          <a:xfrm>
            <a:off x="6575747" y="3788224"/>
            <a:ext cx="1250303" cy="1691464"/>
          </a:xfrm>
          <a:prstGeom prst="rect">
            <a:avLst/>
          </a:prstGeom>
          <a:effectLst>
            <a:outerShdw blurRad="190500" sx="118000" sy="118000" algn="ctr" rotWithShape="0">
              <a:schemeClr val="bg1">
                <a:lumMod val="85000"/>
                <a:alpha val="40000"/>
              </a:scheme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4744B1-78E3-657C-E231-A86DAE358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85" t="13684" r="4392"/>
          <a:stretch/>
        </p:blipFill>
        <p:spPr>
          <a:xfrm>
            <a:off x="8630813" y="3788224"/>
            <a:ext cx="1236306" cy="1691464"/>
          </a:xfrm>
          <a:prstGeom prst="rect">
            <a:avLst/>
          </a:prstGeom>
          <a:effectLst>
            <a:outerShdw blurRad="190500" sx="118000" sy="118000" algn="ctr" rotWithShape="0">
              <a:schemeClr val="bg1">
                <a:lumMod val="8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31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AF60B-5EFB-1E7E-4B43-EBDE0DEC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Segoe UI Variable Display Light" pitchFamily="2" charset="0"/>
              </a:rPr>
              <a:t>Color scheme</a:t>
            </a:r>
            <a:endParaRPr lang="ru-RU" sz="6000" dirty="0">
              <a:latin typeface="Segoe UI Variable Display Light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03D68D-B122-DE7B-B5F5-4C387D6A1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3" y="1872316"/>
            <a:ext cx="4282884" cy="3332341"/>
          </a:xfrm>
          <a:prstGeom prst="rect">
            <a:avLst/>
          </a:prstGeom>
          <a:effectLst>
            <a:outerShdw blurRad="190500" dir="18600000" sx="106000" sy="106000" algn="ctr" rotWithShape="0">
              <a:schemeClr val="bg1">
                <a:lumMod val="85000"/>
                <a:alpha val="45000"/>
              </a:scheme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AEBA09-07E1-D289-7CD7-446A9F37FDA1}"/>
              </a:ext>
            </a:extLst>
          </p:cNvPr>
          <p:cNvSpPr txBox="1"/>
          <p:nvPr/>
        </p:nvSpPr>
        <p:spPr>
          <a:xfrm>
            <a:off x="5821931" y="1381392"/>
            <a:ext cx="2239717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 Light" pitchFamily="2" charset="0"/>
              </a:rPr>
              <a:t>Main color: white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1C39BDC-3410-EA35-B805-96D1AE310392}"/>
              </a:ext>
            </a:extLst>
          </p:cNvPr>
          <p:cNvCxnSpPr>
            <a:cxnSpLocks/>
          </p:cNvCxnSpPr>
          <p:nvPr/>
        </p:nvCxnSpPr>
        <p:spPr>
          <a:xfrm flipV="1">
            <a:off x="4567335" y="1781502"/>
            <a:ext cx="1254597" cy="5278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76908C-DB1E-629E-CF92-BE50AA846F1F}"/>
              </a:ext>
            </a:extLst>
          </p:cNvPr>
          <p:cNvSpPr txBox="1"/>
          <p:nvPr/>
        </p:nvSpPr>
        <p:spPr>
          <a:xfrm>
            <a:off x="5563805" y="1875468"/>
            <a:ext cx="299224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latin typeface="Segoe UI Variable Display Light" pitchFamily="2" charset="0"/>
              </a:rPr>
              <a:t>more attention to products and content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BBB3E5D-7B4B-EC16-2B78-E254F4646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208" y="1258873"/>
            <a:ext cx="3591790" cy="26253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50C7D34-B086-1884-E9FF-41D6A52D03E3}"/>
              </a:ext>
            </a:extLst>
          </p:cNvPr>
          <p:cNvSpPr txBox="1"/>
          <p:nvPr/>
        </p:nvSpPr>
        <p:spPr>
          <a:xfrm>
            <a:off x="6148873" y="3978276"/>
            <a:ext cx="1992455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 Light" pitchFamily="2" charset="0"/>
              </a:rPr>
              <a:t>Neutral colors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8C493EAD-7F3D-C7E6-1663-AB43ADE490E1}"/>
              </a:ext>
            </a:extLst>
          </p:cNvPr>
          <p:cNvCxnSpPr>
            <a:cxnSpLocks/>
          </p:cNvCxnSpPr>
          <p:nvPr/>
        </p:nvCxnSpPr>
        <p:spPr>
          <a:xfrm flipV="1">
            <a:off x="8141328" y="3326363"/>
            <a:ext cx="1646484" cy="65191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8142989-6C78-3B40-0308-438F18E4959D}"/>
              </a:ext>
            </a:extLst>
          </p:cNvPr>
          <p:cNvSpPr txBox="1"/>
          <p:nvPr/>
        </p:nvSpPr>
        <p:spPr>
          <a:xfrm>
            <a:off x="5563805" y="2566439"/>
            <a:ext cx="2273438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latin typeface="Segoe UI Variable Display Light" pitchFamily="2" charset="0"/>
              </a:rPr>
              <a:t>a sense of calm</a:t>
            </a: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EF26560D-60D2-B6A4-031A-F26650818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05" y="5529975"/>
            <a:ext cx="1992455" cy="86051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71C7159-67D2-34C8-C0E6-C3D4F07DD130}"/>
              </a:ext>
            </a:extLst>
          </p:cNvPr>
          <p:cNvSpPr txBox="1"/>
          <p:nvPr/>
        </p:nvSpPr>
        <p:spPr>
          <a:xfrm>
            <a:off x="5991785" y="4464669"/>
            <a:ext cx="3128949" cy="64633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b="1" dirty="0">
                <a:latin typeface="Segoe UI Variable Display Light" pitchFamily="2" charset="0"/>
              </a:rPr>
              <a:t>relaxed and pleasant atmosphere</a:t>
            </a:r>
          </a:p>
        </p:txBody>
      </p:sp>
    </p:spTree>
    <p:extLst>
      <p:ext uri="{BB962C8B-B14F-4D97-AF65-F5344CB8AC3E}">
        <p14:creationId xmlns:p14="http://schemas.microsoft.com/office/powerpoint/2010/main" val="136554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9C50E0-87D3-5479-53BB-0D464E57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520197" cy="1309720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Segoe UI Variable Display Light" pitchFamily="2" charset="0"/>
              </a:rPr>
              <a:t>Typeface</a:t>
            </a:r>
            <a:r>
              <a:rPr lang="ru-RU" sz="6000" dirty="0">
                <a:latin typeface="Segoe UI Variable Display Light" pitchFamily="2" charset="0"/>
              </a:rPr>
              <a:t> – </a:t>
            </a:r>
            <a:r>
              <a:rPr lang="en-US" sz="6000" dirty="0">
                <a:latin typeface="Segoe UI Variable Display Light" pitchFamily="2" charset="0"/>
              </a:rPr>
              <a:t>font awesome brands 6</a:t>
            </a:r>
            <a:endParaRPr lang="ru-RU" sz="6000" dirty="0">
              <a:latin typeface="Segoe UI Variable Display Light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A9A052-9AE7-1EA3-FA53-FE67E39B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6" y="2324956"/>
            <a:ext cx="2883073" cy="9071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A54959-5B45-3A74-7701-420BEEC853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68" t="37779"/>
          <a:stretch/>
        </p:blipFill>
        <p:spPr>
          <a:xfrm>
            <a:off x="4321216" y="3650797"/>
            <a:ext cx="1634047" cy="7376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6557F4-0F5E-3322-20A8-C210DEB95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221" y="2163066"/>
            <a:ext cx="1897720" cy="4900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2E4D4F-1B8E-D79C-D545-84D36376FC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337" r="41553"/>
          <a:stretch/>
        </p:blipFill>
        <p:spPr>
          <a:xfrm>
            <a:off x="3641269" y="4807128"/>
            <a:ext cx="2029410" cy="6262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6E8565-0737-2B47-3442-20A0BB49F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1323" y="3032942"/>
            <a:ext cx="3007051" cy="10662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F15B21-3CD0-84A8-8D5A-C63EEBA98E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939" t="29510"/>
          <a:stretch/>
        </p:blipFill>
        <p:spPr>
          <a:xfrm>
            <a:off x="6088067" y="5120269"/>
            <a:ext cx="1529874" cy="6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4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AF60B-5EFB-1E7E-4B43-EBDE0DEC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Segoe UI Variable Display Light" pitchFamily="2" charset="0"/>
              </a:rPr>
              <a:t>Animated objects</a:t>
            </a:r>
            <a:endParaRPr lang="ru-RU" sz="6000" dirty="0">
              <a:latin typeface="Segoe UI Variable Display Light" pitchFamily="2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22E0074-395A-C62F-8EBF-947CD3984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583" y="2487862"/>
            <a:ext cx="5335655" cy="1772013"/>
          </a:xfrm>
          <a:prstGeom prst="rect">
            <a:avLst/>
          </a:prstGeom>
          <a:effectLst>
            <a:outerShdw blurRad="190500" sx="107000" sy="107000" algn="ctr" rotWithShape="0">
              <a:schemeClr val="bg1">
                <a:lumMod val="85000"/>
                <a:alpha val="40000"/>
              </a:scheme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D74910C-E941-5120-7A08-768C8FF6137E}"/>
              </a:ext>
            </a:extLst>
          </p:cNvPr>
          <p:cNvSpPr txBox="1"/>
          <p:nvPr/>
        </p:nvSpPr>
        <p:spPr>
          <a:xfrm>
            <a:off x="7745186" y="1285543"/>
            <a:ext cx="920992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 Light" pitchFamily="2" charset="0"/>
              </a:rPr>
              <a:t>Links</a:t>
            </a: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1036FA6E-041F-FB2B-08F0-75F584FEB40D}"/>
              </a:ext>
            </a:extLst>
          </p:cNvPr>
          <p:cNvCxnSpPr>
            <a:cxnSpLocks/>
          </p:cNvCxnSpPr>
          <p:nvPr/>
        </p:nvCxnSpPr>
        <p:spPr>
          <a:xfrm flipH="1" flipV="1">
            <a:off x="7979412" y="1685653"/>
            <a:ext cx="404143" cy="38917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D291882-5F9B-90FE-038B-9B344D83A917}"/>
              </a:ext>
            </a:extLst>
          </p:cNvPr>
          <p:cNvSpPr txBox="1"/>
          <p:nvPr/>
        </p:nvSpPr>
        <p:spPr>
          <a:xfrm>
            <a:off x="2500903" y="4997495"/>
            <a:ext cx="920992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 Light" pitchFamily="2" charset="0"/>
              </a:rPr>
              <a:t>Slider</a:t>
            </a: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48D774BE-5335-2710-508A-37BB4BFB9981}"/>
              </a:ext>
            </a:extLst>
          </p:cNvPr>
          <p:cNvCxnSpPr>
            <a:cxnSpLocks/>
          </p:cNvCxnSpPr>
          <p:nvPr/>
        </p:nvCxnSpPr>
        <p:spPr>
          <a:xfrm flipV="1">
            <a:off x="3107040" y="4032854"/>
            <a:ext cx="601825" cy="9646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9377E20-6D6A-7D01-A7CF-935017D4D0BD}"/>
              </a:ext>
            </a:extLst>
          </p:cNvPr>
          <p:cNvSpPr txBox="1"/>
          <p:nvPr/>
        </p:nvSpPr>
        <p:spPr>
          <a:xfrm>
            <a:off x="10243456" y="3911320"/>
            <a:ext cx="1026367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 Light" pitchFamily="2" charset="0"/>
              </a:rPr>
              <a:t>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5D615-7A71-6C61-8368-F3500EEA9C15}"/>
              </a:ext>
            </a:extLst>
          </p:cNvPr>
          <p:cNvSpPr txBox="1"/>
          <p:nvPr/>
        </p:nvSpPr>
        <p:spPr>
          <a:xfrm>
            <a:off x="1150547" y="1561948"/>
            <a:ext cx="299224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Segoe UI Variable Display Light" pitchFamily="2" charset="0"/>
              </a:rPr>
              <a:t>dynamic and enjoyable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65BF64-24B0-9E04-4363-E8A98C9EE6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44"/>
          <a:stretch/>
        </p:blipFill>
        <p:spPr>
          <a:xfrm>
            <a:off x="7366062" y="4564723"/>
            <a:ext cx="2807049" cy="1889596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546C2F2-D997-6B5E-69E4-B63936F225DE}"/>
              </a:ext>
            </a:extLst>
          </p:cNvPr>
          <p:cNvCxnSpPr>
            <a:cxnSpLocks/>
          </p:cNvCxnSpPr>
          <p:nvPr/>
        </p:nvCxnSpPr>
        <p:spPr>
          <a:xfrm flipV="1">
            <a:off x="9823578" y="4311430"/>
            <a:ext cx="601825" cy="9646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8875B0-895A-0BFE-4B02-802D18955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411" y="4659985"/>
            <a:ext cx="1884753" cy="14752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0B89D9-E5C6-559D-1B67-9383F39546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803"/>
          <a:stretch/>
        </p:blipFill>
        <p:spPr>
          <a:xfrm>
            <a:off x="7743588" y="2062442"/>
            <a:ext cx="2499868" cy="429289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B1DD8D-053D-45D3-F0FB-0B966AF7DDF4}"/>
              </a:ext>
            </a:extLst>
          </p:cNvPr>
          <p:cNvSpPr/>
          <p:nvPr/>
        </p:nvSpPr>
        <p:spPr>
          <a:xfrm>
            <a:off x="8769587" y="2350361"/>
            <a:ext cx="4478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72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10312 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0B86F-5F96-FAEE-62C1-0BF00AA6A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450" y="1931255"/>
            <a:ext cx="9185031" cy="23876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Segoe UI Variable Display Light" pitchFamily="2" charset="0"/>
              </a:rPr>
            </a:br>
            <a:br>
              <a:rPr lang="ru-RU" dirty="0">
                <a:latin typeface="Segoe UI Variable Display Light" pitchFamily="2" charset="0"/>
              </a:rPr>
            </a:br>
            <a:r>
              <a:rPr lang="en-US" dirty="0">
                <a:latin typeface="Segoe UI Variable Display Light" pitchFamily="2" charset="0"/>
              </a:rPr>
              <a:t>I’ll be glad to answer your questions</a:t>
            </a:r>
            <a:endParaRPr lang="ru-RU" dirty="0">
              <a:latin typeface="Segoe UI Variable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8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0B86F-5F96-FAEE-62C1-0BF00AA6A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777" y="1434490"/>
            <a:ext cx="9185031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Variable Display Light" pitchFamily="2" charset="0"/>
              </a:rPr>
              <a:t>Thanks for attention</a:t>
            </a:r>
            <a:endParaRPr lang="ru-RU" dirty="0">
              <a:latin typeface="Segoe UI Variable Display Light" pitchFamily="2" charset="0"/>
            </a:endParaRPr>
          </a:p>
        </p:txBody>
      </p:sp>
      <p:sp>
        <p:nvSpPr>
          <p:cNvPr id="3" name="Сердце 2">
            <a:extLst>
              <a:ext uri="{FF2B5EF4-FFF2-40B4-BE49-F238E27FC236}">
                <a16:creationId xmlns:a16="http://schemas.microsoft.com/office/drawing/2014/main" id="{E747E1D3-989E-A365-E769-A1C14222FCC3}"/>
              </a:ext>
            </a:extLst>
          </p:cNvPr>
          <p:cNvSpPr/>
          <p:nvPr/>
        </p:nvSpPr>
        <p:spPr>
          <a:xfrm>
            <a:off x="9214338" y="3215786"/>
            <a:ext cx="483577" cy="426427"/>
          </a:xfrm>
          <a:prstGeom prst="hear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3369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65</Words>
  <Application>Microsoft Office PowerPoint</Application>
  <PresentationFormat>Широкоэкранный</PresentationFormat>
  <Paragraphs>24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Segoe UI Variable Display Light</vt:lpstr>
      <vt:lpstr>Тема Office</vt:lpstr>
      <vt:lpstr>Let me introduce myself…</vt:lpstr>
      <vt:lpstr>Blancrème website</vt:lpstr>
      <vt:lpstr>Content</vt:lpstr>
      <vt:lpstr>Navigation menu</vt:lpstr>
      <vt:lpstr>Color scheme</vt:lpstr>
      <vt:lpstr>Typeface – font awesome brands 6</vt:lpstr>
      <vt:lpstr>Animated objects</vt:lpstr>
      <vt:lpstr>  I’ll be glad to answer your questions</vt:lpstr>
      <vt:lpstr>Thanks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me introduce myself…</dc:title>
  <dc:creator>Ustys</dc:creator>
  <cp:lastModifiedBy>Ustys</cp:lastModifiedBy>
  <cp:revision>1</cp:revision>
  <dcterms:created xsi:type="dcterms:W3CDTF">2024-03-28T17:37:09Z</dcterms:created>
  <dcterms:modified xsi:type="dcterms:W3CDTF">2024-03-28T19:31:49Z</dcterms:modified>
</cp:coreProperties>
</file>